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4" r:id="rId2"/>
    <p:sldMasterId id="2147483732" r:id="rId3"/>
    <p:sldMasterId id="2147483750" r:id="rId4"/>
    <p:sldMasterId id="2147483768" r:id="rId5"/>
    <p:sldMasterId id="2147483786" r:id="rId6"/>
    <p:sldMasterId id="2147483803" r:id="rId7"/>
  </p:sldMasterIdLst>
  <p:sldIdLst>
    <p:sldId id="256" r:id="rId8"/>
    <p:sldId id="257" r:id="rId9"/>
    <p:sldId id="258" r:id="rId10"/>
    <p:sldId id="259" r:id="rId11"/>
    <p:sldId id="262" r:id="rId12"/>
    <p:sldId id="260" r:id="rId13"/>
    <p:sldId id="261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0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7170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0508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77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43285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074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99503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61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5108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5429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819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06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3282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3713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861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733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736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404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6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10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12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37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06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6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96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64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06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43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0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013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12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51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67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82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57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85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72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825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953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03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848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194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961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935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999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7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954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513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501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327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642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926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483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27813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121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086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9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55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324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725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6547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402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356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627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087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943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705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0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422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823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073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50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76778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26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603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785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966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75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41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583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57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174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73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3693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211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706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635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002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5857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5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643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05783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20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18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266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9105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662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633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156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383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7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132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4995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946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0764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383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092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83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713831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21900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6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89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0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13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58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7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439143C-BB3A-4E33-8EAF-98381F47CE3E}" type="datetimeFigureOut">
              <a:rPr lang="en-US" smtClean="0"/>
              <a:t>24-Apr-23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B79FD18-1352-44BB-9BB1-1423F8DD92D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13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8744" y="1509116"/>
            <a:ext cx="9448800" cy="1825096"/>
          </a:xfrm>
        </p:spPr>
        <p:txBody>
          <a:bodyPr/>
          <a:lstStyle/>
          <a:p>
            <a:pPr algn="ctr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Hello welcome to my presentation 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Done by Tony. K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My favorite things to do 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Play games: like call of duity, fortnit</a:t>
            </a:r>
            <a:r>
              <a:rPr lang="en-US" dirty="0">
                <a:latin typeface="Cooper Black" panose="0208090404030B020404" pitchFamily="18" charset="0"/>
              </a:rPr>
              <a:t> </a:t>
            </a:r>
            <a:r>
              <a:rPr lang="en-US" dirty="0" smtClean="0">
                <a:latin typeface="Cooper Black" panose="0208090404030B020404" pitchFamily="18" charset="0"/>
              </a:rPr>
              <a:t>and so many others </a:t>
            </a:r>
          </a:p>
          <a:p>
            <a:r>
              <a:rPr lang="en-US" dirty="0" smtClean="0">
                <a:latin typeface="Cooper Black" panose="0208090404030B020404" pitchFamily="18" charset="0"/>
              </a:rPr>
              <a:t>Cars: I love cars like – the Bugatti my favorite car in the world </a:t>
            </a:r>
          </a:p>
          <a:p>
            <a:r>
              <a:rPr lang="en-US" dirty="0" smtClean="0">
                <a:latin typeface="Cooper Black" panose="0208090404030B020404" pitchFamily="18" charset="0"/>
              </a:rPr>
              <a:t>Watching movies – like teen wolf, arrow etc..</a:t>
            </a:r>
          </a:p>
          <a:p>
            <a:r>
              <a:rPr lang="en-US" dirty="0" smtClean="0">
                <a:latin typeface="Cooper Black" panose="0208090404030B020404" pitchFamily="18" charset="0"/>
              </a:rPr>
              <a:t>Listening to music: I like hip hop, R&amp;B, and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2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Games: here r some of the games I like 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anose="04040905080B02020502" pitchFamily="82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70" y="1968814"/>
            <a:ext cx="3545178" cy="1868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624" y="2535771"/>
            <a:ext cx="28575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300" y="2103088"/>
            <a:ext cx="28575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267" y="4614342"/>
            <a:ext cx="2847975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83" y="4225952"/>
            <a:ext cx="4225742" cy="23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35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Cars: the type of cars I like 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The Bugatti –</a:t>
            </a:r>
          </a:p>
          <a:p>
            <a:r>
              <a:rPr lang="en-US" dirty="0" smtClean="0">
                <a:latin typeface="Agency FB" panose="020B0503020202020204" pitchFamily="34" charset="0"/>
              </a:rPr>
              <a:t>The Dodge – </a:t>
            </a:r>
          </a:p>
          <a:p>
            <a:r>
              <a:rPr lang="en-US" dirty="0" smtClean="0">
                <a:latin typeface="Agency FB" panose="020B0503020202020204" pitchFamily="34" charset="0"/>
              </a:rPr>
              <a:t>The ford mustang –</a:t>
            </a:r>
            <a:endParaRPr lang="en-US" dirty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gency FB" panose="020B0503020202020204" pitchFamily="34" charset="0"/>
              </a:rPr>
              <a:t>and so so many others.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014" y="2057401"/>
            <a:ext cx="2212428" cy="1106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2" y="4201510"/>
            <a:ext cx="28575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74" y="4403984"/>
            <a:ext cx="3316999" cy="1865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219456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0179" y="725419"/>
            <a:ext cx="8610599" cy="1295400"/>
          </a:xfrm>
        </p:spPr>
        <p:txBody>
          <a:bodyPr/>
          <a:lstStyle/>
          <a:p>
            <a:pPr algn="l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tral" panose="03090702030407020403" pitchFamily="66" charset="0"/>
              </a:rPr>
              <a:t>Some of the prices: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stral" panose="03090702030407020403" pitchFamily="66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Bugatti</a:t>
            </a: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" b="3936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 smtClean="0"/>
              <a:t>It’s prices range from </a:t>
            </a:r>
            <a:r>
              <a:rPr lang="en-US" dirty="0"/>
              <a:t>$1.9 </a:t>
            </a:r>
            <a:r>
              <a:rPr lang="en-US" dirty="0" smtClean="0"/>
              <a:t>Million to </a:t>
            </a:r>
            <a:r>
              <a:rPr lang="en-US" dirty="0"/>
              <a:t>$12 </a:t>
            </a:r>
            <a:r>
              <a:rPr lang="en-US" dirty="0" smtClean="0"/>
              <a:t>Million and above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The ford mustang</a:t>
            </a:r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b="3786"/>
          <a:stretch>
            <a:fillRect/>
          </a:stretch>
        </p:blipFill>
        <p:spPr/>
      </p:pic>
      <p:sp>
        <p:nvSpPr>
          <p:cNvPr id="10" name="Text Placeholder 9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It’s prices range </a:t>
            </a:r>
            <a:r>
              <a:rPr lang="en-US" dirty="0" smtClean="0"/>
              <a:t>is raffle about  $30,000 to $60,000 and </a:t>
            </a:r>
            <a:r>
              <a:rPr lang="en-US" dirty="0"/>
              <a:t>above 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corvette</a:t>
            </a:r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" b="3867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It’s prices range is raffle about  </a:t>
            </a:r>
            <a:r>
              <a:rPr lang="en-US" dirty="0" smtClean="0"/>
              <a:t>$80,000 </a:t>
            </a:r>
            <a:r>
              <a:rPr lang="en-US" dirty="0"/>
              <a:t>to </a:t>
            </a:r>
            <a:r>
              <a:rPr lang="en-US" dirty="0" smtClean="0"/>
              <a:t>$150,000 </a:t>
            </a:r>
            <a:r>
              <a:rPr lang="en-US" dirty="0"/>
              <a:t>and above </a:t>
            </a:r>
          </a:p>
        </p:txBody>
      </p:sp>
    </p:spTree>
    <p:extLst>
      <p:ext uri="{BB962C8B-B14F-4D97-AF65-F5344CB8AC3E}">
        <p14:creationId xmlns:p14="http://schemas.microsoft.com/office/powerpoint/2010/main" val="20784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6" grpId="0" build="p"/>
      <p:bldP spid="10" grpId="0" build="p"/>
      <p:bldP spid="7" grpId="0" build="p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Movies: when I get lazy of work 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teen wolf </a:t>
            </a:r>
          </a:p>
          <a:p>
            <a:r>
              <a:rPr lang="en-US" dirty="0" smtClean="0">
                <a:latin typeface="Cooper Black" panose="0208090404030B020404" pitchFamily="18" charset="0"/>
              </a:rPr>
              <a:t>The green arrow </a:t>
            </a:r>
          </a:p>
          <a:p>
            <a:r>
              <a:rPr lang="en-US" dirty="0" smtClean="0">
                <a:latin typeface="Cooper Black" panose="0208090404030B020404" pitchFamily="18" charset="0"/>
              </a:rPr>
              <a:t>The witcher </a:t>
            </a:r>
          </a:p>
          <a:p>
            <a:pPr marL="0" indent="0">
              <a:buNone/>
            </a:pPr>
            <a:r>
              <a:rPr lang="en-US" dirty="0" smtClean="0">
                <a:latin typeface="Cooper Black" panose="0208090404030B020404" pitchFamily="18" charset="0"/>
              </a:rPr>
              <a:t>And many more. 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4" name="Smiley Face 3"/>
          <p:cNvSpPr/>
          <p:nvPr/>
        </p:nvSpPr>
        <p:spPr>
          <a:xfrm>
            <a:off x="6405023" y="676446"/>
            <a:ext cx="767255" cy="56755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353" y="2057401"/>
            <a:ext cx="1212024" cy="1713188"/>
          </a:xfrm>
          <a:prstGeom prst="rect">
            <a:avLst/>
          </a:prstGeom>
        </p:spPr>
      </p:pic>
      <p:pic>
        <p:nvPicPr>
          <p:cNvPr id="1026" name="Picture 2" descr="Arrow (TV Series 2012–2020) - IMD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593" y="1835371"/>
            <a:ext cx="1725797" cy="21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Witcher (TV Series 2019– ) - IM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01" y="2512378"/>
            <a:ext cx="2885422" cy="42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092" y="4129777"/>
            <a:ext cx="3711859" cy="24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Curlz MT" panose="04040404050702020202" pitchFamily="82" charset="0"/>
              </a:rPr>
              <a:t>Music: when am alone at home</a:t>
            </a:r>
            <a:endParaRPr lang="en-US" dirty="0">
              <a:latin typeface="Curlz MT" panose="0404040405070202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Old English Text MT" panose="03040902040508030806" pitchFamily="66" charset="0"/>
              </a:rPr>
              <a:t>I listen to all kinds of music </a:t>
            </a:r>
          </a:p>
          <a:p>
            <a:r>
              <a:rPr lang="en-US" dirty="0" smtClean="0">
                <a:latin typeface="Old English Text MT" panose="03040902040508030806" pitchFamily="66" charset="0"/>
              </a:rPr>
              <a:t>R&amp;B </a:t>
            </a:r>
          </a:p>
          <a:p>
            <a:r>
              <a:rPr lang="en-US" dirty="0" smtClean="0">
                <a:latin typeface="Old English Text MT" panose="03040902040508030806" pitchFamily="66" charset="0"/>
              </a:rPr>
              <a:t>Hip hop </a:t>
            </a:r>
          </a:p>
          <a:p>
            <a:r>
              <a:rPr lang="en-US" dirty="0" smtClean="0">
                <a:latin typeface="Old English Text MT" panose="03040902040508030806" pitchFamily="66" charset="0"/>
              </a:rPr>
              <a:t>Country </a:t>
            </a:r>
          </a:p>
          <a:p>
            <a:r>
              <a:rPr lang="en-US" dirty="0" smtClean="0">
                <a:latin typeface="Old English Text MT" panose="03040902040508030806" pitchFamily="66" charset="0"/>
              </a:rPr>
              <a:t>Jazz </a:t>
            </a:r>
          </a:p>
          <a:p>
            <a:r>
              <a:rPr lang="en-US" dirty="0" smtClean="0">
                <a:latin typeface="Old English Text MT" panose="03040902040508030806" pitchFamily="66" charset="0"/>
              </a:rPr>
              <a:t>2000’s hits </a:t>
            </a:r>
          </a:p>
          <a:p>
            <a:r>
              <a:rPr lang="en-US" dirty="0" smtClean="0">
                <a:latin typeface="Old English Text MT" panose="03040902040508030806" pitchFamily="66" charset="0"/>
              </a:rPr>
              <a:t>Bass music </a:t>
            </a:r>
          </a:p>
          <a:p>
            <a:r>
              <a:rPr lang="en-US" dirty="0" smtClean="0">
                <a:latin typeface="Old English Text MT" panose="03040902040508030806" pitchFamily="66" charset="0"/>
              </a:rPr>
              <a:t>soft rock </a:t>
            </a:r>
          </a:p>
          <a:p>
            <a:pPr marL="0" indent="0">
              <a:buNone/>
            </a:pPr>
            <a:r>
              <a:rPr lang="en-US" dirty="0" smtClean="0">
                <a:latin typeface="Old English Text MT" panose="03040902040508030806" pitchFamily="66" charset="0"/>
              </a:rPr>
              <a:t>And so many more.</a:t>
            </a:r>
            <a:endParaRPr lang="en-US" dirty="0">
              <a:latin typeface="Old English Text MT" panose="03040902040508030806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671" y="2841406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73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Thanks for watching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Jokerman" panose="04090605060D06020702" pitchFamily="82" charset="0"/>
              </a:rPr>
              <a:t>P.S.</a:t>
            </a:r>
          </a:p>
          <a:p>
            <a:r>
              <a:rPr lang="en-US" b="1" dirty="0" smtClean="0">
                <a:latin typeface="Jokerman" panose="04090605060D06020702" pitchFamily="82" charset="0"/>
              </a:rPr>
              <a:t>I enjoy food and eating </a:t>
            </a:r>
          </a:p>
          <a:p>
            <a:r>
              <a:rPr lang="en-US" b="1" dirty="0" smtClean="0">
                <a:latin typeface="Jokerman" panose="04090605060D06020702" pitchFamily="82" charset="0"/>
              </a:rPr>
              <a:t>Sleep for long time </a:t>
            </a:r>
          </a:p>
          <a:p>
            <a:r>
              <a:rPr lang="en-US" b="1" dirty="0" smtClean="0">
                <a:latin typeface="Jokerman" panose="04090605060D06020702" pitchFamily="82" charset="0"/>
              </a:rPr>
              <a:t>And playing sports</a:t>
            </a:r>
          </a:p>
          <a:p>
            <a:pPr marL="0" indent="0">
              <a:buNone/>
            </a:pPr>
            <a:endParaRPr lang="en-US" b="1" dirty="0">
              <a:latin typeface="Jokerman" panose="04090605060D06020702" pitchFamily="82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Jokerman" panose="04090605060D06020702" pitchFamily="82" charset="0"/>
              </a:rPr>
              <a:t>If you with to know more you can meet me outside classes </a:t>
            </a:r>
            <a:r>
              <a:rPr lang="en-US" b="1" dirty="0" smtClean="0">
                <a:latin typeface="Jokerman" panose="04090605060D06020702" pitchFamily="82" charset="0"/>
                <a:sym typeface="Wingdings" panose="05000000000000000000" pitchFamily="2" charset="2"/>
              </a:rPr>
              <a:t></a:t>
            </a:r>
            <a:endParaRPr lang="en-US" b="1" dirty="0" smtClean="0">
              <a:latin typeface="Jokerman" panose="04090605060D06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314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3.xml><?xml version="1.0" encoding="utf-8"?>
<a:theme xmlns:a="http://schemas.openxmlformats.org/drawingml/2006/main" name="2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4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5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6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7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106</TotalTime>
  <Words>230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33" baseType="lpstr">
      <vt:lpstr>Agency FB</vt:lpstr>
      <vt:lpstr>Arial</vt:lpstr>
      <vt:lpstr>Bernard MT Condensed</vt:lpstr>
      <vt:lpstr>Bookman Old Style</vt:lpstr>
      <vt:lpstr>Broadway</vt:lpstr>
      <vt:lpstr>Castellar</vt:lpstr>
      <vt:lpstr>Century Gothic</vt:lpstr>
      <vt:lpstr>Cooper Black</vt:lpstr>
      <vt:lpstr>Curlz MT</vt:lpstr>
      <vt:lpstr>Jokerman</vt:lpstr>
      <vt:lpstr>Mistral</vt:lpstr>
      <vt:lpstr>Old English Text MT</vt:lpstr>
      <vt:lpstr>Rockwell</vt:lpstr>
      <vt:lpstr>Trebuchet MS</vt:lpstr>
      <vt:lpstr>Tw Cen MT</vt:lpstr>
      <vt:lpstr>Tw Cen MT Condensed</vt:lpstr>
      <vt:lpstr>Wingdings</vt:lpstr>
      <vt:lpstr>Wingdings 3</vt:lpstr>
      <vt:lpstr>Vapor Trail</vt:lpstr>
      <vt:lpstr>1_Vapor Trail</vt:lpstr>
      <vt:lpstr>2_Vapor Trail</vt:lpstr>
      <vt:lpstr>Droplet</vt:lpstr>
      <vt:lpstr>Damask</vt:lpstr>
      <vt:lpstr>Facet</vt:lpstr>
      <vt:lpstr>Integral</vt:lpstr>
      <vt:lpstr>Hello welcome to my presentation </vt:lpstr>
      <vt:lpstr>My favorite things to do </vt:lpstr>
      <vt:lpstr>Games: here r some of the games I like </vt:lpstr>
      <vt:lpstr>Cars: the type of cars I like </vt:lpstr>
      <vt:lpstr>Some of the prices:</vt:lpstr>
      <vt:lpstr>Movies: when I get lazy of work </vt:lpstr>
      <vt:lpstr>Music: when am alone at home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welcome to my presentation</dc:title>
  <dc:creator>Windows User</dc:creator>
  <cp:lastModifiedBy>Windows User</cp:lastModifiedBy>
  <cp:revision>13</cp:revision>
  <dcterms:created xsi:type="dcterms:W3CDTF">2023-04-24T05:13:34Z</dcterms:created>
  <dcterms:modified xsi:type="dcterms:W3CDTF">2023-04-24T08:55:49Z</dcterms:modified>
</cp:coreProperties>
</file>